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7" r:id="rId3"/>
    <p:sldId id="266" r:id="rId4"/>
    <p:sldId id="258" r:id="rId5"/>
    <p:sldId id="259" r:id="rId6"/>
    <p:sldId id="260" r:id="rId7"/>
    <p:sldId id="265" r:id="rId8"/>
    <p:sldId id="269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tvbesedka.com/article/chto_takoie_kulich_35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tvbesedka.com/upload/2018/5/13/23/22/63d6b36e-493f-4e3e-a284-e9fb8b97bfb5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tvbesedka.com/upload/2018/5/13/23/22/63d6b36e-493f-4e3e-a284-e9fb8b97bfb5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301208"/>
            <a:ext cx="6512511" cy="1143000"/>
          </a:xfrm>
        </p:spPr>
        <p:txBody>
          <a:bodyPr/>
          <a:lstStyle/>
          <a:p>
            <a:r>
              <a:rPr lang="ru-RU" sz="2000" dirty="0" smtClean="0"/>
              <a:t>Руководитель Власова Светлана Вячеславовна Выполнил Иванов Даниил   воспитанник 6 группы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ru-RU" sz="7200" dirty="0" smtClean="0"/>
              <a:t>Хлеб</a:t>
            </a:r>
            <a:r>
              <a:rPr lang="ru-RU" dirty="0" smtClean="0"/>
              <a:t> </a:t>
            </a:r>
            <a:r>
              <a:rPr lang="ru-RU" sz="6600" dirty="0" smtClean="0"/>
              <a:t>–</a:t>
            </a:r>
            <a:r>
              <a:rPr lang="ru-RU" sz="7200" dirty="0" smtClean="0"/>
              <a:t>всему                                  голова!</a:t>
            </a:r>
            <a:endParaRPr lang="ru-RU" sz="7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3318816"/>
            <a:ext cx="358143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b="1" dirty="0"/>
              <a:t>Кулич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86164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2800" b="1" dirty="0"/>
              <a:t>Кулич</a:t>
            </a:r>
            <a:r>
              <a:rPr lang="ru-RU" sz="2800" dirty="0"/>
              <a:t> — это пасхальный хлеб, выпекаемый для встречи Иисуса Христа в ожидании его прихода.</a:t>
            </a:r>
          </a:p>
          <a:p>
            <a:endParaRPr lang="ru-RU" dirty="0"/>
          </a:p>
        </p:txBody>
      </p:sp>
      <p:pic>
        <p:nvPicPr>
          <p:cNvPr id="7170" name="Picture 2" descr="C:\Users\Админ\Downloads\s120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04864"/>
            <a:ext cx="4392000" cy="43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4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2400" dirty="0"/>
              <a:t>Кулич выпекается накануне Пасхи и освящается в Светлую субботу в первый день Пасхи.</a:t>
            </a:r>
          </a:p>
          <a:p>
            <a:endParaRPr lang="ru-RU" dirty="0"/>
          </a:p>
        </p:txBody>
      </p:sp>
      <p:pic>
        <p:nvPicPr>
          <p:cNvPr id="5124" name="Picture 4" descr="C:\Users\Админ\Downloads\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6364035" cy="42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406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В русской традиции </a:t>
            </a:r>
            <a:r>
              <a:rPr lang="ru-RU" u="sng" dirty="0">
                <a:hlinkClick r:id="rId2"/>
              </a:rPr>
              <a:t>кулич</a:t>
            </a:r>
            <a:r>
              <a:rPr lang="ru-RU" dirty="0"/>
              <a:t> печется из дрожжевого теста в виде высокого цилиндрического хлеба, который сверху украшается глазурью или фигурками из теста.</a:t>
            </a:r>
          </a:p>
        </p:txBody>
      </p:sp>
      <p:pic>
        <p:nvPicPr>
          <p:cNvPr id="3074" name="Picture 2" descr="C:\Users\Админ\Downloads\2500x2027_821452_www.ArtFile.ru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482453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дмин\Downloads\pasha-ajca-verb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08920"/>
            <a:ext cx="3672408" cy="311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707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221088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ru-RU" dirty="0"/>
              <a:t>Кулич, происхождение. Когда, как и откуда пришел кулич на Русь?</a:t>
            </a:r>
          </a:p>
          <a:p>
            <a:endParaRPr lang="ru-RU" dirty="0"/>
          </a:p>
        </p:txBody>
      </p:sp>
      <p:pic>
        <p:nvPicPr>
          <p:cNvPr id="4098" name="Picture 2" descr="C:\Users\Админ\Downloads\3bbe7b49f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624000" cy="49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10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5400" dirty="0"/>
              <a:t>Историки считают, что впервые слово « кулич» пришло на Русь из Греции только в XVI веке, а окончательно закрепилось только в XIX веке. Вплоть до XIX века на Руси пекли вовсе не куличи, а </a:t>
            </a:r>
            <a:r>
              <a:rPr lang="ru-RU" sz="5400" dirty="0" err="1"/>
              <a:t>перепечу</a:t>
            </a:r>
            <a:r>
              <a:rPr lang="ru-RU" sz="5400" dirty="0"/>
              <a:t> —открытый пирожок из теста, в середину которого клали разную начинку —  творог, грибы или ягоды.</a:t>
            </a:r>
          </a:p>
          <a:p>
            <a:r>
              <a:rPr lang="ru-RU" u="sng" dirty="0">
                <a:hlinkClick r:id="rId2"/>
              </a:rPr>
              <a:t/>
            </a:r>
            <a:br>
              <a:rPr lang="ru-RU" u="sng" dirty="0">
                <a:hlinkClick r:id="rId2"/>
              </a:rPr>
            </a:b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89040"/>
            <a:ext cx="4324201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138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Прообразом кулича принято считать пасхальный греческий хлеб </a:t>
            </a:r>
            <a:r>
              <a:rPr lang="ru-RU" b="1" dirty="0"/>
              <a:t>артос</a:t>
            </a:r>
            <a:r>
              <a:rPr lang="ru-RU" dirty="0"/>
              <a:t>, и это естественно, поскольку православное христианство пришло на Русь из Греции и принесло с собой греческие церковные традиции, одной из которых и является печь на праздник Пасхи пасхальный хлеб артос. Первые упоминания об артосе датируются XII веком.</a:t>
            </a:r>
          </a:p>
        </p:txBody>
      </p:sp>
      <p:pic>
        <p:nvPicPr>
          <p:cNvPr id="6147" name="Picture 3" descr="C:\Users\Админ\Downloads\e6309d1f-2ba4-4f09-9a04-52158836d4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3" y="3861048"/>
            <a:ext cx="2658441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Админ\Downloads\image1390444968181_i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48546"/>
            <a:ext cx="4080000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429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/>
              <a:t>Наверняка многим из нас хотелось бы сказать о куличе словами Пушкина: «Кулич — как много в этом слове для сердца русского слилось».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48880"/>
            <a:ext cx="5067188" cy="41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590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34888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u="sng" dirty="0">
                <a:hlinkClick r:id="rId2"/>
              </a:rPr>
              <a:t/>
            </a:r>
            <a:br>
              <a:rPr lang="ru-RU" u="sng" dirty="0">
                <a:hlinkClick r:id="rId2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036050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111</TotalTime>
  <Words>137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Руководитель Власова Светлана Вячеславовна Выполнил Иванов Даниил   воспитанник 6 группы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11</cp:revision>
  <dcterms:created xsi:type="dcterms:W3CDTF">2019-04-07T10:17:15Z</dcterms:created>
  <dcterms:modified xsi:type="dcterms:W3CDTF">2019-04-07T12:25:47Z</dcterms:modified>
</cp:coreProperties>
</file>