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8" r:id="rId4"/>
    <p:sldId id="260" r:id="rId5"/>
    <p:sldId id="257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46B945-7240-4BBB-A0E2-CA0C204D6DF1}" type="doc">
      <dgm:prSet loTypeId="urn:microsoft.com/office/officeart/2005/8/layout/hList6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FFA960-E5A4-457F-8FCB-A9E1021DE79F}">
      <dgm:prSet phldrT="[Текст]" custT="1"/>
      <dgm:spPr/>
      <dgm:t>
        <a:bodyPr/>
        <a:lstStyle/>
        <a:p>
          <a:r>
            <a:rPr lang="ru-RU" sz="4000" dirty="0" smtClean="0"/>
            <a:t>ПРИВЕТСТВИЕ КОМАНД</a:t>
          </a:r>
          <a:endParaRPr lang="ru-RU" sz="4000" dirty="0"/>
        </a:p>
      </dgm:t>
    </dgm:pt>
    <dgm:pt modelId="{5BF21260-0B92-446C-B0B9-5D4C6248557E}" type="parTrans" cxnId="{9DDB628E-848C-444E-AD14-3C33D08B3A25}">
      <dgm:prSet/>
      <dgm:spPr/>
      <dgm:t>
        <a:bodyPr/>
        <a:lstStyle/>
        <a:p>
          <a:endParaRPr lang="ru-RU"/>
        </a:p>
      </dgm:t>
    </dgm:pt>
    <dgm:pt modelId="{14E9C244-8FEC-4D05-B888-599D30E44419}" type="sibTrans" cxnId="{9DDB628E-848C-444E-AD14-3C33D08B3A25}">
      <dgm:prSet/>
      <dgm:spPr/>
      <dgm:t>
        <a:bodyPr/>
        <a:lstStyle/>
        <a:p>
          <a:endParaRPr lang="ru-RU"/>
        </a:p>
      </dgm:t>
    </dgm:pt>
    <dgm:pt modelId="{319FF16B-0602-426D-92C5-3C7001720BB8}">
      <dgm:prSet phldrT="[Текст]" custT="1"/>
      <dgm:spPr/>
      <dgm:t>
        <a:bodyPr/>
        <a:lstStyle/>
        <a:p>
          <a:r>
            <a:rPr lang="ru-RU" sz="4000" dirty="0" smtClean="0"/>
            <a:t>КЕЙС-СЕССИЯ</a:t>
          </a:r>
          <a:endParaRPr lang="ru-RU" sz="4000" dirty="0"/>
        </a:p>
      </dgm:t>
    </dgm:pt>
    <dgm:pt modelId="{C1856B72-32DB-4488-9BAC-8D13EE96E852}" type="parTrans" cxnId="{1402B603-A92F-41F4-9C5C-207E94EAACFA}">
      <dgm:prSet/>
      <dgm:spPr/>
      <dgm:t>
        <a:bodyPr/>
        <a:lstStyle/>
        <a:p>
          <a:endParaRPr lang="ru-RU"/>
        </a:p>
      </dgm:t>
    </dgm:pt>
    <dgm:pt modelId="{06D86523-B102-421E-93A2-9AE5B80EC92F}" type="sibTrans" cxnId="{1402B603-A92F-41F4-9C5C-207E94EAACFA}">
      <dgm:prSet/>
      <dgm:spPr/>
      <dgm:t>
        <a:bodyPr/>
        <a:lstStyle/>
        <a:p>
          <a:endParaRPr lang="ru-RU"/>
        </a:p>
      </dgm:t>
    </dgm:pt>
    <dgm:pt modelId="{9F469857-E3C0-4434-8364-7B315AA8BDC5}" type="pres">
      <dgm:prSet presAssocID="{6B46B945-7240-4BBB-A0E2-CA0C204D6DF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77BC30-FD22-4ACC-BBEC-FD57A538E5DC}" type="pres">
      <dgm:prSet presAssocID="{DDFFA960-E5A4-457F-8FCB-A9E1021DE79F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992A0-CA7B-4BEE-93CC-26B6063AD8E3}" type="pres">
      <dgm:prSet presAssocID="{14E9C244-8FEC-4D05-B888-599D30E44419}" presName="sibTrans" presStyleCnt="0"/>
      <dgm:spPr/>
    </dgm:pt>
    <dgm:pt modelId="{9AB0BFF4-BDA7-401C-8B5D-6A00BC3F5DCA}" type="pres">
      <dgm:prSet presAssocID="{319FF16B-0602-426D-92C5-3C7001720BB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528D4C-480C-4F7D-A584-324EBBEE3894}" type="presOf" srcId="{DDFFA960-E5A4-457F-8FCB-A9E1021DE79F}" destId="{3477BC30-FD22-4ACC-BBEC-FD57A538E5DC}" srcOrd="0" destOrd="0" presId="urn:microsoft.com/office/officeart/2005/8/layout/hList6"/>
    <dgm:cxn modelId="{9DDB628E-848C-444E-AD14-3C33D08B3A25}" srcId="{6B46B945-7240-4BBB-A0E2-CA0C204D6DF1}" destId="{DDFFA960-E5A4-457F-8FCB-A9E1021DE79F}" srcOrd="0" destOrd="0" parTransId="{5BF21260-0B92-446C-B0B9-5D4C6248557E}" sibTransId="{14E9C244-8FEC-4D05-B888-599D30E44419}"/>
    <dgm:cxn modelId="{FE1EA70A-C8BC-42A7-A341-9723D22B229F}" type="presOf" srcId="{319FF16B-0602-426D-92C5-3C7001720BB8}" destId="{9AB0BFF4-BDA7-401C-8B5D-6A00BC3F5DCA}" srcOrd="0" destOrd="0" presId="urn:microsoft.com/office/officeart/2005/8/layout/hList6"/>
    <dgm:cxn modelId="{5ADA67BB-E8C8-4168-9B17-9FFB26207CAE}" type="presOf" srcId="{6B46B945-7240-4BBB-A0E2-CA0C204D6DF1}" destId="{9F469857-E3C0-4434-8364-7B315AA8BDC5}" srcOrd="0" destOrd="0" presId="urn:microsoft.com/office/officeart/2005/8/layout/hList6"/>
    <dgm:cxn modelId="{1402B603-A92F-41F4-9C5C-207E94EAACFA}" srcId="{6B46B945-7240-4BBB-A0E2-CA0C204D6DF1}" destId="{319FF16B-0602-426D-92C5-3C7001720BB8}" srcOrd="1" destOrd="0" parTransId="{C1856B72-32DB-4488-9BAC-8D13EE96E852}" sibTransId="{06D86523-B102-421E-93A2-9AE5B80EC92F}"/>
    <dgm:cxn modelId="{21D889D5-582E-4DEF-8B4E-3D5C26F54A40}" type="presParOf" srcId="{9F469857-E3C0-4434-8364-7B315AA8BDC5}" destId="{3477BC30-FD22-4ACC-BBEC-FD57A538E5DC}" srcOrd="0" destOrd="0" presId="urn:microsoft.com/office/officeart/2005/8/layout/hList6"/>
    <dgm:cxn modelId="{E6FE5E20-0DA2-4AA0-A39C-64BCED9EA181}" type="presParOf" srcId="{9F469857-E3C0-4434-8364-7B315AA8BDC5}" destId="{A53992A0-CA7B-4BEE-93CC-26B6063AD8E3}" srcOrd="1" destOrd="0" presId="urn:microsoft.com/office/officeart/2005/8/layout/hList6"/>
    <dgm:cxn modelId="{C5BC4167-81D0-440D-B796-E4E08525959E}" type="presParOf" srcId="{9F469857-E3C0-4434-8364-7B315AA8BDC5}" destId="{9AB0BFF4-BDA7-401C-8B5D-6A00BC3F5DC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7BC30-FD22-4ACC-BBEC-FD57A538E5DC}">
      <dsp:nvSpPr>
        <dsp:cNvPr id="0" name=""/>
        <dsp:cNvSpPr/>
      </dsp:nvSpPr>
      <dsp:spPr>
        <a:xfrm rot="16200000">
          <a:off x="414956" y="-409922"/>
          <a:ext cx="4022725" cy="4842569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ПРИВЕТСТВИЕ КОМАНД</a:t>
          </a:r>
          <a:endParaRPr lang="ru-RU" sz="4000" kern="1200" dirty="0"/>
        </a:p>
      </dsp:txBody>
      <dsp:txXfrm rot="5400000">
        <a:off x="5034" y="804545"/>
        <a:ext cx="4842569" cy="2413635"/>
      </dsp:txXfrm>
    </dsp:sp>
    <dsp:sp modelId="{9AB0BFF4-BDA7-401C-8B5D-6A00BC3F5DCA}">
      <dsp:nvSpPr>
        <dsp:cNvPr id="0" name=""/>
        <dsp:cNvSpPr/>
      </dsp:nvSpPr>
      <dsp:spPr>
        <a:xfrm rot="16200000">
          <a:off x="5620718" y="-409922"/>
          <a:ext cx="4022725" cy="4842569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КЕЙС-СЕССИЯ</a:t>
          </a:r>
          <a:endParaRPr lang="ru-RU" sz="4000" kern="1200" dirty="0"/>
        </a:p>
      </dsp:txBody>
      <dsp:txXfrm rot="5400000">
        <a:off x="5210796" y="804545"/>
        <a:ext cx="4842569" cy="2413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680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01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78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07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41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0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6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63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09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60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32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BEB6CB-874E-46FF-9B42-EF001EA6BA1E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8CB693-24D6-48E4-8F0B-FCD8AEA92EF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00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Формула безопасности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познавательная игра-конкурс</a:t>
            </a:r>
          </a:p>
          <a:p>
            <a:endParaRPr lang="ru-RU" dirty="0" smtClean="0"/>
          </a:p>
          <a:p>
            <a:r>
              <a:rPr lang="ru-RU" dirty="0" smtClean="0"/>
              <a:t>2021-2022 учебный год</a:t>
            </a:r>
          </a:p>
          <a:p>
            <a:r>
              <a:rPr lang="ru-RU" dirty="0" smtClean="0"/>
              <a:t>МБДОУ – детский сад комбинированного вида № 468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054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Отборочный этап: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30128"/>
          </a:xfrm>
        </p:spPr>
        <p:txBody>
          <a:bodyPr/>
          <a:lstStyle/>
          <a:p>
            <a:r>
              <a:rPr lang="ru-RU" dirty="0"/>
              <a:t>Подведены итоги отборочного этапа познавательной игры-конкурса «Формула безопасности» для воспитанников 5-7 лет дошкольных образовательных организаций Кировского района г. Екатеринбурга (далее Конкурс) в 2021/2022учебном году. </a:t>
            </a:r>
            <a:endParaRPr lang="ru-R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Организаторы Конкурса получили 22 заявки от 18 ДОУ Кировского района.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5-6 лет: 81(2), 230, 501(2), 276, 588, 109, 550, 144, 103, 463,332,536,41,468, 563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6-7 лет: 469, 550, 276, 219, 208, 468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Все участники получат сертификаты от организатора Конкурса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Заключительный этап состоится 28 апреля 2022 года в форме видеоконференции на платформе Яндекс. Телемост</a:t>
            </a:r>
            <a:endParaRPr lang="ru-RU" dirty="0"/>
          </a:p>
          <a:p>
            <a:r>
              <a:rPr lang="ru-RU" dirty="0"/>
              <a:t>В заключительный этап вышли участники ДОО: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67274"/>
              </p:ext>
            </p:extLst>
          </p:nvPr>
        </p:nvGraphicFramePr>
        <p:xfrm>
          <a:off x="1757679" y="5465968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1230936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29218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Возрастная категория 5-6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Возрастная категория 6-7 лет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5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563,41,536,230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468,276,469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456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39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Заключительный этап: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0491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52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Приветствие команд: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32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3200" dirty="0" smtClean="0"/>
              <a:t>необходимо настроить цифровую технику таким образом, что бы при трансляции было видно всю команду;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3200" dirty="0" smtClean="0"/>
              <a:t>участники представляют команду в форме устного выступления (название, эмблема, девиз);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3200" dirty="0" smtClean="0"/>
              <a:t>допускается использование атрибутики;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3200" dirty="0" smtClean="0"/>
              <a:t>продолжительность не более 2 минут.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59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кейс-ситуации: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771" y="1845734"/>
            <a:ext cx="11006051" cy="4023360"/>
          </a:xfrm>
        </p:spPr>
        <p:txBody>
          <a:bodyPr>
            <a:noAutofit/>
          </a:bodyPr>
          <a:lstStyle/>
          <a:p>
            <a:endParaRPr lang="ru-RU" sz="1800" dirty="0"/>
          </a:p>
          <a:p>
            <a:pPr algn="just"/>
            <a:r>
              <a:rPr lang="ru-RU" sz="2400" b="1" i="1" dirty="0" smtClean="0"/>
              <a:t>Цель:</a:t>
            </a:r>
            <a:r>
              <a:rPr lang="ru-RU" sz="2400" dirty="0" smtClean="0"/>
              <a:t> участникам </a:t>
            </a:r>
            <a:r>
              <a:rPr lang="ru-RU" sz="2400" dirty="0"/>
              <a:t>необходимо продемонстрировать уровень сформированности компетенций в области «Пожарная безопасность», проанализировать предложенную ситуацию и найти оптимальное решение, выразить собственное отношение к проблеме. Участники заключительного этапа должны выстроить собственное обоснованное решение </a:t>
            </a:r>
            <a:r>
              <a:rPr lang="ru-RU" sz="2400" dirty="0" err="1"/>
              <a:t>кейсовой</a:t>
            </a:r>
            <a:r>
              <a:rPr lang="ru-RU" sz="2400" dirty="0"/>
              <a:t> задачи. </a:t>
            </a:r>
            <a:endParaRPr lang="ru-RU" sz="2400" dirty="0" smtClean="0"/>
          </a:p>
          <a:p>
            <a:pPr algn="just"/>
            <a:r>
              <a:rPr lang="ru-RU" sz="2400" dirty="0" smtClean="0"/>
              <a:t>Регламент </a:t>
            </a:r>
            <a:r>
              <a:rPr lang="ru-RU" sz="2400" dirty="0"/>
              <a:t>подготовки – 5 минут</a:t>
            </a:r>
            <a:r>
              <a:rPr lang="ru-RU" sz="2400" dirty="0" smtClean="0"/>
              <a:t>. Ответ  - 2 минуты.</a:t>
            </a:r>
            <a:endParaRPr lang="ru-RU" sz="24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492309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Время проведения мероприятия: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751979"/>
              </p:ext>
            </p:extLst>
          </p:nvPr>
        </p:nvGraphicFramePr>
        <p:xfrm>
          <a:off x="1096963" y="1846263"/>
          <a:ext cx="10058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713542759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9434411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1864717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 апреля 2022 года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Возрастная категория 5-6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Возрастная категория 6-7 лет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782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Приветствие</a:t>
                      </a:r>
                      <a:r>
                        <a:rPr lang="ru-RU" baseline="0" dirty="0" smtClean="0"/>
                        <a:t> команд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 (все участники)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 (все участники)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050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Кейс-сессия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10.20 ДОУ 563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11.20 ДОУ</a:t>
                      </a:r>
                      <a:r>
                        <a:rPr lang="ru-RU" baseline="0" dirty="0" smtClean="0"/>
                        <a:t> 469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405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10.30 ДОУ 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11.30 ДОУ 276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882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10.40 ДОУ 536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11.40 ДОУ 468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375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10.50 ДОУ 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956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27478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671310" y="5164574"/>
            <a:ext cx="4583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https://telemost.yandex.ru/j/10449016528877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51965" y="4676881"/>
            <a:ext cx="1919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ВХОД ПО ССЫЛКЕ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982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ЖЕЛАЕМ УДАЧИ, ПОЛОЖИТЕЛЬНЫХ ЭМОЦИЙ ОТ УЧАСТИЯ В КОНКУРСЕ И РЕЗУЛЬТАТИВНОЙ ДЕЯТЕЛЬНОСТИ!</a:t>
            </a:r>
          </a:p>
          <a:p>
            <a:pPr algn="ctr"/>
            <a:endParaRPr lang="ru-RU" sz="4000" b="1" dirty="0">
              <a:solidFill>
                <a:srgbClr val="C00000"/>
              </a:solidFill>
            </a:endParaRPr>
          </a:p>
          <a:p>
            <a:pPr algn="ctr"/>
            <a:endParaRPr lang="ru-RU" sz="4000" b="1" dirty="0" smtClean="0">
              <a:solidFill>
                <a:srgbClr val="C00000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8-950-64-64-812 Вера Николаевна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62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103</TotalTime>
  <Words>311</Words>
  <Application>Microsoft Office PowerPoint</Application>
  <PresentationFormat>Широкоэкранный</PresentationFormat>
  <Paragraphs>53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Ретро</vt:lpstr>
      <vt:lpstr>Формула безопасности</vt:lpstr>
      <vt:lpstr>Отборочный этап:</vt:lpstr>
      <vt:lpstr>Заключительный этап:</vt:lpstr>
      <vt:lpstr>Приветствие команд:</vt:lpstr>
      <vt:lpstr>Решение кейс-ситуации:</vt:lpstr>
      <vt:lpstr>Время проведения мероприятия: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Формула безопасности</dc:title>
  <dc:creator>МБДОУ468</dc:creator>
  <cp:lastModifiedBy>МБДОУ468</cp:lastModifiedBy>
  <cp:revision>14</cp:revision>
  <dcterms:created xsi:type="dcterms:W3CDTF">2022-04-25T09:19:56Z</dcterms:created>
  <dcterms:modified xsi:type="dcterms:W3CDTF">2022-04-26T05:03:43Z</dcterms:modified>
</cp:coreProperties>
</file>