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4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664" y="-8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83635-525A-43CE-901F-CF5F1BAAAE2A}" type="datetimeFigureOut">
              <a:rPr lang="ru-RU" smtClean="0"/>
              <a:t>04.12.2019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58FB4-D1C5-44C6-A9C9-D28AA5AE9D8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3853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83635-525A-43CE-901F-CF5F1BAAAE2A}" type="datetimeFigureOut">
              <a:rPr lang="ru-RU" smtClean="0"/>
              <a:t>04.12.2019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58FB4-D1C5-44C6-A9C9-D28AA5AE9D8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623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83635-525A-43CE-901F-CF5F1BAAAE2A}" type="datetimeFigureOut">
              <a:rPr lang="ru-RU" smtClean="0"/>
              <a:t>04.12.2019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58FB4-D1C5-44C6-A9C9-D28AA5AE9D8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1733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83635-525A-43CE-901F-CF5F1BAAAE2A}" type="datetimeFigureOut">
              <a:rPr lang="ru-RU" smtClean="0"/>
              <a:t>04.12.2019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58FB4-D1C5-44C6-A9C9-D28AA5AE9D8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570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83635-525A-43CE-901F-CF5F1BAAAE2A}" type="datetimeFigureOut">
              <a:rPr lang="ru-RU" smtClean="0"/>
              <a:t>04.12.2019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58FB4-D1C5-44C6-A9C9-D28AA5AE9D8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9196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83635-525A-43CE-901F-CF5F1BAAAE2A}" type="datetimeFigureOut">
              <a:rPr lang="ru-RU" smtClean="0"/>
              <a:t>04.12.2019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58FB4-D1C5-44C6-A9C9-D28AA5AE9D8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6124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83635-525A-43CE-901F-CF5F1BAAAE2A}" type="datetimeFigureOut">
              <a:rPr lang="ru-RU" smtClean="0"/>
              <a:t>04.12.2019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58FB4-D1C5-44C6-A9C9-D28AA5AE9D8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4319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83635-525A-43CE-901F-CF5F1BAAAE2A}" type="datetimeFigureOut">
              <a:rPr lang="ru-RU" smtClean="0"/>
              <a:t>04.12.2019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58FB4-D1C5-44C6-A9C9-D28AA5AE9D8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1467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83635-525A-43CE-901F-CF5F1BAAAE2A}" type="datetimeFigureOut">
              <a:rPr lang="ru-RU" smtClean="0"/>
              <a:t>04.12.2019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58FB4-D1C5-44C6-A9C9-D28AA5AE9D8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0111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83635-525A-43CE-901F-CF5F1BAAAE2A}" type="datetimeFigureOut">
              <a:rPr lang="ru-RU" smtClean="0"/>
              <a:t>04.12.2019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58FB4-D1C5-44C6-A9C9-D28AA5AE9D8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9468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83635-525A-43CE-901F-CF5F1BAAAE2A}" type="datetimeFigureOut">
              <a:rPr lang="ru-RU" smtClean="0"/>
              <a:t>04.12.2019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58FB4-D1C5-44C6-A9C9-D28AA5AE9D8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2765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283635-525A-43CE-901F-CF5F1BAAAE2A}" type="datetimeFigureOut">
              <a:rPr lang="ru-RU" smtClean="0"/>
              <a:t>04.12.2019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458FB4-D1C5-44C6-A9C9-D28AA5AE9D8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5313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История военной техники\army-green-cam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33" y="0"/>
            <a:ext cx="9502444" cy="7101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-127833" y="1196752"/>
            <a:ext cx="9502444" cy="1470025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005426"/>
                </a:solidFill>
                <a:latin typeface="Arial Black" panose="020B0A04020102020204" pitchFamily="34" charset="0"/>
              </a:rPr>
              <a:t>История боевого оружия и техники</a:t>
            </a:r>
            <a:endParaRPr lang="ru-RU" sz="6000" b="1" dirty="0">
              <a:solidFill>
                <a:srgbClr val="005426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26316" y="6037480"/>
            <a:ext cx="3717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5426"/>
                </a:solidFill>
                <a:latin typeface="Arial Black" panose="020B0A04020102020204" pitchFamily="34" charset="0"/>
              </a:rPr>
              <a:t>Подготовила Костенко Т.В.</a:t>
            </a:r>
            <a:endParaRPr lang="ru-RU" dirty="0">
              <a:solidFill>
                <a:srgbClr val="005426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87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История военной техники\army-green-cam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04" y="0"/>
            <a:ext cx="91498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F:\История военной техники\fentezi-inye-miry-vremena-soldat-kolesa--5884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01008"/>
            <a:ext cx="5259683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F:\История военной техники\ba3823748390e6327d98f277ff00ae3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57560"/>
            <a:ext cx="5028952" cy="2761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3468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F:\История военной техники\army-green-cam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011"/>
            <a:ext cx="9144000" cy="6885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-4564" y="0"/>
            <a:ext cx="91485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005426"/>
                </a:solidFill>
                <a:latin typeface="Arial Black" panose="020B0A04020102020204" pitchFamily="34" charset="0"/>
              </a:rPr>
              <a:t>Древние времена</a:t>
            </a:r>
            <a:endParaRPr lang="ru-RU" sz="4000" dirty="0">
              <a:solidFill>
                <a:srgbClr val="005426"/>
              </a:solidFill>
              <a:latin typeface="Arial Black" panose="020B0A04020102020204" pitchFamily="34" charset="0"/>
            </a:endParaRPr>
          </a:p>
        </p:txBody>
      </p:sp>
      <p:pic>
        <p:nvPicPr>
          <p:cNvPr id="2053" name="Picture 5" descr="F:\История военной техники\kartinki_pervobytnye_lyudi_16_1513392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964" y="984796"/>
            <a:ext cx="4062660" cy="3971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F:\История военной техники\1455520838_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132856"/>
            <a:ext cx="3995936" cy="4010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3814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История военной техники\army-green-cam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20"/>
            <a:ext cx="9144000" cy="6861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F:\История военной техники\civilisation-N0-01-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3173812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F:\История военной техники\abbas-ismail-axes02-fina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140968"/>
            <a:ext cx="3600400" cy="2160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F:\История военной техники\0985e236e6fe5307d1ff47832a8a494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38088"/>
            <a:ext cx="2367060" cy="2909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5653662"/>
            <a:ext cx="91440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5426"/>
                </a:solidFill>
                <a:latin typeface="Arial Black" panose="020B0A04020102020204" pitchFamily="34" charset="0"/>
              </a:rPr>
              <a:t>Каменные орудия наших древнейших предков-архантропов крайне примитивны.</a:t>
            </a:r>
          </a:p>
          <a:p>
            <a:pPr algn="ctr"/>
            <a:endParaRPr lang="ru-RU" dirty="0">
              <a:solidFill>
                <a:srgbClr val="005426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12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История военной техники\army-green-cam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04" y="0"/>
            <a:ext cx="91498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5804" y="0"/>
            <a:ext cx="91498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5426"/>
                </a:solidFill>
                <a:latin typeface="Arial Black" panose="020B0A04020102020204" pitchFamily="34" charset="0"/>
              </a:rPr>
              <a:t>Средние века</a:t>
            </a:r>
            <a:endParaRPr lang="ru-RU" sz="4000" b="1" dirty="0">
              <a:solidFill>
                <a:srgbClr val="005426"/>
              </a:solidFill>
              <a:latin typeface="Arial Black" panose="020B0A04020102020204" pitchFamily="34" charset="0"/>
            </a:endParaRPr>
          </a:p>
        </p:txBody>
      </p:sp>
      <p:pic>
        <p:nvPicPr>
          <p:cNvPr id="4099" name="Picture 3" descr="F:\История военной техники\античая артиллерия. Чем стреляли наши предки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58776"/>
            <a:ext cx="2866090" cy="202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:\История военной техники\армия древнего Египта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084072"/>
            <a:ext cx="3339569" cy="2200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F:\История военной техники\Осадные машины в средневековье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7549" y="3789040"/>
            <a:ext cx="2962052" cy="2043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F:\История военной техники\9700257g7n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061" y="3442940"/>
            <a:ext cx="2743200" cy="274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-5804" y="6211669"/>
            <a:ext cx="91498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5426"/>
                </a:solidFill>
                <a:latin typeface="Arial Black" panose="020B0A04020102020204" pitchFamily="34" charset="0"/>
              </a:rPr>
              <a:t>Средневековое оружие мощнее, эффективнее, и технически сложнее, чем в древние временна.</a:t>
            </a:r>
            <a:endParaRPr lang="ru-RU" b="1" dirty="0">
              <a:solidFill>
                <a:srgbClr val="005426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71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История военной техники\army-green-cam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04" y="0"/>
            <a:ext cx="91498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F:\История военной техники\artlib_gallery-499730-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6672"/>
            <a:ext cx="4134375" cy="310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21084" y="6093296"/>
            <a:ext cx="102097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5426"/>
                </a:solidFill>
                <a:latin typeface="Arial Black" panose="020B0A04020102020204" pitchFamily="34" charset="0"/>
              </a:rPr>
              <a:t>Появляются доспехи, огнестрельное оружие, используются животные.</a:t>
            </a:r>
            <a:endParaRPr lang="ru-RU" sz="2000" b="1" dirty="0">
              <a:solidFill>
                <a:srgbClr val="005426"/>
              </a:solidFill>
              <a:latin typeface="Arial Black" panose="020B0A04020102020204" pitchFamily="34" charset="0"/>
            </a:endParaRPr>
          </a:p>
        </p:txBody>
      </p:sp>
      <p:pic>
        <p:nvPicPr>
          <p:cNvPr id="5124" name="Picture 4" descr="F:\История военной техники\самая первая армия в истории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32656"/>
            <a:ext cx="3629025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F:\История военной техники\900746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852936"/>
            <a:ext cx="3707358" cy="268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F:\История военной техники\hhguns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789040"/>
            <a:ext cx="3813522" cy="1998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246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История военной техники\army-green-cam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04" y="0"/>
            <a:ext cx="91498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5804" y="0"/>
            <a:ext cx="91498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5426"/>
                </a:solidFill>
                <a:latin typeface="Arial Black" panose="020B0A04020102020204" pitchFamily="34" charset="0"/>
              </a:rPr>
              <a:t>Современное боевое оружие и техника</a:t>
            </a:r>
            <a:endParaRPr lang="ru-RU" sz="4000" b="1" dirty="0">
              <a:solidFill>
                <a:srgbClr val="005426"/>
              </a:solidFill>
              <a:latin typeface="Arial Black" panose="020B0A04020102020204" pitchFamily="34" charset="0"/>
            </a:endParaRPr>
          </a:p>
        </p:txBody>
      </p:sp>
      <p:pic>
        <p:nvPicPr>
          <p:cNvPr id="6146" name="Picture 2" descr="F:\История военной техники\su-35-samolet-istrebitel-obo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00" y="1844824"/>
            <a:ext cx="4480498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F:\История военной техники\boevoy-korabl-3840x2160-vms-ssha-armiya-ssha-17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204" y="3104964"/>
            <a:ext cx="4316232" cy="2427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6396335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5426"/>
                </a:solidFill>
                <a:latin typeface="Arial Black" panose="020B0A04020102020204" pitchFamily="34" charset="0"/>
              </a:rPr>
              <a:t>Боевая техника в воздухе и на воде.</a:t>
            </a:r>
            <a:endParaRPr lang="ru-RU" sz="2400" dirty="0">
              <a:solidFill>
                <a:srgbClr val="005426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404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История военной техники\army-green-cam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04" y="0"/>
            <a:ext cx="91498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F:\История военной техники\42108-ukrashenie-doma-rossii-schuka-podvodnaja-lodka-shelkovoj-tkani-plakat-ey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617979"/>
            <a:ext cx="4860032" cy="3240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F:\История военной техники\440867_tank_sovetskij-tank_1680x1050_www.Gde-Fon.co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516"/>
            <a:ext cx="4922360" cy="307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7039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История военной техники\army-green-cam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04" y="0"/>
            <a:ext cx="91498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F:\История военной техники\1508566013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4248472" cy="2834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F:\История военной техники\medium-450px-40mmboforsaa-guninfinland-152450186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564904"/>
            <a:ext cx="2885132" cy="3850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6419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История военной техники\army-green-cam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04" y="0"/>
            <a:ext cx="91498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005426"/>
                </a:solidFill>
                <a:latin typeface="Arial Black" panose="020B0A04020102020204" pitchFamily="34" charset="0"/>
              </a:rPr>
              <a:t>Боевое оружие будущего</a:t>
            </a:r>
            <a:endParaRPr lang="ru-RU" sz="4000" dirty="0">
              <a:solidFill>
                <a:srgbClr val="005426"/>
              </a:solidFill>
              <a:latin typeface="Arial Black" panose="020B0A04020102020204" pitchFamily="34" charset="0"/>
            </a:endParaRPr>
          </a:p>
        </p:txBody>
      </p:sp>
      <p:pic>
        <p:nvPicPr>
          <p:cNvPr id="9218" name="Picture 2" descr="F:\История военной техники\opZYtB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864002"/>
            <a:ext cx="5263704" cy="2960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F:\История военной техники\aecc59924c91347fbdba64e7316d419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837972"/>
            <a:ext cx="3941292" cy="2745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7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61</Words>
  <Application>Microsoft Office PowerPoint</Application>
  <PresentationFormat>Экран (4:3)</PresentationFormat>
  <Paragraphs>10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История боевого оружия и техники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29</cp:revision>
  <dcterms:created xsi:type="dcterms:W3CDTF">2019-12-04T18:31:39Z</dcterms:created>
  <dcterms:modified xsi:type="dcterms:W3CDTF">2019-12-04T19:27:19Z</dcterms:modified>
</cp:coreProperties>
</file>