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3635-525A-43CE-901F-CF5F1BAAAE2A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8FB4-D1C5-44C6-A9C9-D28AA5AE9D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85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3635-525A-43CE-901F-CF5F1BAAAE2A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8FB4-D1C5-44C6-A9C9-D28AA5AE9D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23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3635-525A-43CE-901F-CF5F1BAAAE2A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8FB4-D1C5-44C6-A9C9-D28AA5AE9D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73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3635-525A-43CE-901F-CF5F1BAAAE2A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8FB4-D1C5-44C6-A9C9-D28AA5AE9D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57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3635-525A-43CE-901F-CF5F1BAAAE2A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8FB4-D1C5-44C6-A9C9-D28AA5AE9D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19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3635-525A-43CE-901F-CF5F1BAAAE2A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8FB4-D1C5-44C6-A9C9-D28AA5AE9D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12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3635-525A-43CE-901F-CF5F1BAAAE2A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8FB4-D1C5-44C6-A9C9-D28AA5AE9D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31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3635-525A-43CE-901F-CF5F1BAAAE2A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8FB4-D1C5-44C6-A9C9-D28AA5AE9D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46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3635-525A-43CE-901F-CF5F1BAAAE2A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8FB4-D1C5-44C6-A9C9-D28AA5AE9D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11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3635-525A-43CE-901F-CF5F1BAAAE2A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8FB4-D1C5-44C6-A9C9-D28AA5AE9D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46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3635-525A-43CE-901F-CF5F1BAAAE2A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8FB4-D1C5-44C6-A9C9-D28AA5AE9D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76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3635-525A-43CE-901F-CF5F1BAAAE2A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58FB4-D1C5-44C6-A9C9-D28AA5AE9D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31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История военной техники\army-green-cam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33" y="0"/>
            <a:ext cx="950244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27833" y="1196752"/>
            <a:ext cx="9502444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5426"/>
                </a:solidFill>
                <a:latin typeface="Arial Black" panose="020B0A04020102020204" pitchFamily="34" charset="0"/>
              </a:rPr>
              <a:t>История боевого оружия и техники</a:t>
            </a:r>
            <a:endParaRPr lang="ru-RU" sz="6000" b="1" dirty="0">
              <a:solidFill>
                <a:srgbClr val="005426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6316" y="6037480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5426"/>
                </a:solidFill>
                <a:latin typeface="Arial Black" panose="020B0A04020102020204" pitchFamily="34" charset="0"/>
              </a:rPr>
              <a:t>Подготовила Костенко Т.В.</a:t>
            </a:r>
            <a:endParaRPr lang="ru-RU" dirty="0">
              <a:solidFill>
                <a:srgbClr val="00542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История военной техники\army-green-cam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4" y="0"/>
            <a:ext cx="9149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:\История военной техники\fentezi-inye-miry-vremena-soldat-kolesa--588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525968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История военной техники\ba3823748390e6327d98f277ff00ae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560"/>
            <a:ext cx="5028952" cy="27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4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История военной техники\army-green-cam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11"/>
            <a:ext cx="9144000" cy="688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564" y="0"/>
            <a:ext cx="914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5426"/>
                </a:solidFill>
                <a:latin typeface="Arial Black" panose="020B0A04020102020204" pitchFamily="34" charset="0"/>
              </a:rPr>
              <a:t>Древние времена</a:t>
            </a:r>
            <a:endParaRPr lang="ru-RU" sz="4000" dirty="0">
              <a:solidFill>
                <a:srgbClr val="005426"/>
              </a:solidFill>
              <a:latin typeface="Arial Black" panose="020B0A04020102020204" pitchFamily="34" charset="0"/>
            </a:endParaRPr>
          </a:p>
        </p:txBody>
      </p:sp>
      <p:pic>
        <p:nvPicPr>
          <p:cNvPr id="2053" name="Picture 5" descr="F:\История военной техники\kartinki_pervobytnye_lyudi_16_151339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4" y="984796"/>
            <a:ext cx="4062660" cy="397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История военной техники\1455520838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995936" cy="401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История военной техники\army-green-cam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0"/>
            <a:ext cx="9144000" cy="686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История военной техники\civilisation-N0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17381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История военной техники\abbas-ismail-axes02-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3600400" cy="216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История военной техники\0985e236e6fe5307d1ff47832a8a49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8088"/>
            <a:ext cx="2367060" cy="290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653662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5426"/>
                </a:solidFill>
                <a:latin typeface="Arial Black" panose="020B0A04020102020204" pitchFamily="34" charset="0"/>
              </a:rPr>
              <a:t>Каменные орудия наших древнейших предков-архантропов крайне примитивны.</a:t>
            </a:r>
          </a:p>
          <a:p>
            <a:pPr algn="ctr"/>
            <a:endParaRPr lang="ru-RU" dirty="0">
              <a:solidFill>
                <a:srgbClr val="00542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История военной техники\army-green-cam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4" y="0"/>
            <a:ext cx="9149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804" y="0"/>
            <a:ext cx="9149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5426"/>
                </a:solidFill>
                <a:latin typeface="Arial Black" panose="020B0A04020102020204" pitchFamily="34" charset="0"/>
              </a:rPr>
              <a:t>Средние века</a:t>
            </a:r>
            <a:endParaRPr lang="ru-RU" sz="4000" b="1" dirty="0">
              <a:solidFill>
                <a:srgbClr val="005426"/>
              </a:solidFill>
              <a:latin typeface="Arial Black" panose="020B0A04020102020204" pitchFamily="34" charset="0"/>
            </a:endParaRPr>
          </a:p>
        </p:txBody>
      </p:sp>
      <p:pic>
        <p:nvPicPr>
          <p:cNvPr id="4099" name="Picture 3" descr="F:\История военной техники\античая артиллерия. Чем стреляли наши пред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58776"/>
            <a:ext cx="2866090" cy="20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История военной техники\армия древнего Егип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84072"/>
            <a:ext cx="3339569" cy="220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История военной техники\Осадные машины в средневековь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49" y="3789040"/>
            <a:ext cx="2962052" cy="20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История военной техники\9700257g7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61" y="3442940"/>
            <a:ext cx="274320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804" y="6211669"/>
            <a:ext cx="914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5426"/>
                </a:solidFill>
                <a:latin typeface="Arial Black" panose="020B0A04020102020204" pitchFamily="34" charset="0"/>
              </a:rPr>
              <a:t>Средневековое оружие мощнее, эффективнее, и технически сложнее, чем в древние временна.</a:t>
            </a:r>
            <a:endParaRPr lang="ru-RU" b="1" dirty="0">
              <a:solidFill>
                <a:srgbClr val="00542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История военной техники\army-green-cam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4" y="0"/>
            <a:ext cx="9149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История военной техники\artlib_gallery-499730-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134375" cy="310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1084" y="6093296"/>
            <a:ext cx="1020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5426"/>
                </a:solidFill>
                <a:latin typeface="Arial Black" panose="020B0A04020102020204" pitchFamily="34" charset="0"/>
              </a:rPr>
              <a:t>Появляются доспехи, огнестрельное оружие, используются животные.</a:t>
            </a:r>
            <a:endParaRPr lang="ru-RU" sz="2000" b="1" dirty="0">
              <a:solidFill>
                <a:srgbClr val="005426"/>
              </a:solidFill>
              <a:latin typeface="Arial Black" panose="020B0A04020102020204" pitchFamily="34" charset="0"/>
            </a:endParaRPr>
          </a:p>
        </p:txBody>
      </p:sp>
      <p:pic>
        <p:nvPicPr>
          <p:cNvPr id="5124" name="Picture 4" descr="F:\История военной техники\самая первая армия в истори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6290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История военной техники\90074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707358" cy="26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История военной техники\hhgu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813522" cy="199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История военной техники\army-green-cam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4" y="0"/>
            <a:ext cx="9149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804" y="0"/>
            <a:ext cx="9149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5426"/>
                </a:solidFill>
                <a:latin typeface="Arial Black" panose="020B0A04020102020204" pitchFamily="34" charset="0"/>
              </a:rPr>
              <a:t>Современное боевое оружие и техника</a:t>
            </a:r>
            <a:endParaRPr lang="ru-RU" sz="4000" b="1" dirty="0">
              <a:solidFill>
                <a:srgbClr val="005426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F:\История военной техники\su-35-samolet-istrebitel-ob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0" y="1844824"/>
            <a:ext cx="44804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История военной техники\boevoy-korabl-3840x2160-vms-ssha-armiya-ssha-17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04" y="3104964"/>
            <a:ext cx="4316232" cy="242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5426"/>
                </a:solidFill>
                <a:latin typeface="Arial Black" panose="020B0A04020102020204" pitchFamily="34" charset="0"/>
              </a:rPr>
              <a:t>Боевая техника в воздухе и на воде.</a:t>
            </a:r>
            <a:endParaRPr lang="ru-RU" sz="2400" dirty="0">
              <a:solidFill>
                <a:srgbClr val="00542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История военной техники\army-green-cam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4" y="0"/>
            <a:ext cx="9149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История военной техники\42108-ukrashenie-doma-rossii-schuka-podvodnaja-lodka-shelkovoj-tkani-plakat-ey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17979"/>
            <a:ext cx="4860032" cy="32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История военной техники\440867_tank_sovetskij-tank_1680x1050_www.Gde-Fon.c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6"/>
            <a:ext cx="4922360" cy="30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История военной техники\army-green-cam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4" y="0"/>
            <a:ext cx="9149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История военной техники\150856601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48472" cy="283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История военной техники\medium-450px-40mmboforsaa-guninfinland-15245018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2885132" cy="385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История военной техники\army-green-cam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4" y="0"/>
            <a:ext cx="9149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5426"/>
                </a:solidFill>
                <a:latin typeface="Arial Black" panose="020B0A04020102020204" pitchFamily="34" charset="0"/>
              </a:rPr>
              <a:t>Боевое оружие будущего</a:t>
            </a:r>
            <a:endParaRPr lang="ru-RU" sz="4000" dirty="0">
              <a:solidFill>
                <a:srgbClr val="005426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F:\История военной техники\opZYtB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4002"/>
            <a:ext cx="5263704" cy="296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История военной техники\aecc59924c91347fbdba64e7316d419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7972"/>
            <a:ext cx="3941292" cy="27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История боевого оружия и техники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2019-12-04T18:31:39Z</dcterms:created>
  <dcterms:modified xsi:type="dcterms:W3CDTF">2019-12-04T19:27:19Z</dcterms:modified>
</cp:coreProperties>
</file>