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664" y="-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F:\Презентация ''Первый День Войны''\Holidays___May_9_George_Ribbon_Victory_Day_May_9_078750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62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34" y="0"/>
            <a:ext cx="91428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Arial Black" panose="020B0A04020102020204" pitchFamily="34" charset="0"/>
              </a:rPr>
              <a:t>Поэтический вечер, посвященный дню неизвестного солдата</a:t>
            </a:r>
          </a:p>
          <a:p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5292080" y="5949280"/>
            <a:ext cx="37176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 Black" panose="020B0A04020102020204" pitchFamily="34" charset="0"/>
              </a:rPr>
              <a:t>Подготовила Костенко Т.В.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774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Arial Black" panose="020B0A04020102020204" pitchFamily="34" charset="0"/>
              </a:rPr>
              <a:t>Мир важней всего на свете</a:t>
            </a:r>
            <a:endParaRPr lang="ru-RU" b="1" dirty="0">
              <a:latin typeface="Arial Black" panose="020B0A04020102020204" pitchFamily="34" charset="0"/>
            </a:endParaRPr>
          </a:p>
        </p:txBody>
      </p:sp>
      <p:pic>
        <p:nvPicPr>
          <p:cNvPr id="10242" name="Picture 2" descr="F:\Презентация ''Первый День Войны''\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3479370" cy="260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F:\Презентация ''Первый День Войны''\orig-112-14811804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289062"/>
            <a:ext cx="4501456" cy="3000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F:\Презентация ''Первый День Войны''\s12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365104"/>
            <a:ext cx="3517218" cy="234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28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Arial Black" panose="020B0A04020102020204" pitchFamily="34" charset="0"/>
              </a:rPr>
              <a:t>22 Июня 1941 года</a:t>
            </a:r>
            <a:endParaRPr lang="ru-RU" b="1" dirty="0">
              <a:latin typeface="Arial Black" panose="020B0A04020102020204" pitchFamily="34" charset="0"/>
            </a:endParaRPr>
          </a:p>
        </p:txBody>
      </p:sp>
      <p:pic>
        <p:nvPicPr>
          <p:cNvPr id="2050" name="Picture 2" descr="F:\Презентация ''Первый День Войны''\n3hUQT65Mqng53rb0Yo475tb9jS0zleLaMvqOzNx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29" y="1412776"/>
            <a:ext cx="2963206" cy="4441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Презентация ''Первый День Войны''\11109018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12776"/>
            <a:ext cx="3226886" cy="254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Презентация ''Первый День Войны''\istogram.info_fotopodborki_pervyy-den-voyny_30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149080"/>
            <a:ext cx="3337933" cy="227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321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F:\Презентация ''Первый День Войны''\1941-год.-Пехота-идет-на-фрон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6832"/>
            <a:ext cx="4320480" cy="282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Презентация ''Первый День Войны''\pravo-nasledovaniya-zastavilo-pensionerku-raskryt-taynu-sobstvennogo-vozrasta-blo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372" y="2708920"/>
            <a:ext cx="453650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Arial Black" panose="020B0A04020102020204" pitchFamily="34" charset="0"/>
              </a:rPr>
              <a:t>Солдаты идут защищать родину</a:t>
            </a:r>
            <a:endParaRPr lang="ru-RU" sz="40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61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Грозная война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4098" name="Picture 2" descr="F:\Презентация ''Первый День Войны''\img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340768"/>
            <a:ext cx="345638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Презентация ''Первый День Войны''\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84784"/>
            <a:ext cx="3938456" cy="2603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Презентация ''Первый День Войны''\22223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293096"/>
            <a:ext cx="4140944" cy="240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20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Arial Black" panose="020B0A04020102020204" pitchFamily="34" charset="0"/>
              </a:rPr>
              <a:t>Грозная война</a:t>
            </a:r>
            <a:endParaRPr lang="ru-RU" b="1" dirty="0">
              <a:latin typeface="Arial Black" panose="020B0A04020102020204" pitchFamily="34" charset="0"/>
            </a:endParaRPr>
          </a:p>
        </p:txBody>
      </p:sp>
      <p:pic>
        <p:nvPicPr>
          <p:cNvPr id="5122" name="Picture 2" descr="F:\Презентация ''Первый День Войны''\douglas_a_20j_10_do_050606_f_1234p_024_usaf.csjffamu9ncc8kcckcgccc0g8.ejcuplo1l0oo0sk8c40s8osc4.th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3388668" cy="262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Презентация ''Первый День Войны''\original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81953"/>
            <a:ext cx="4104950" cy="270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:\Презентация ''Первый День Войны''\fkq52b2e69d91a05_10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293096"/>
            <a:ext cx="3250084" cy="2275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04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Arial Black" panose="020B0A04020102020204" pitchFamily="34" charset="0"/>
              </a:rPr>
              <a:t>Привал</a:t>
            </a:r>
            <a:endParaRPr lang="ru-RU" b="1" dirty="0">
              <a:latin typeface="Arial Black" panose="020B0A04020102020204" pitchFamily="34" charset="0"/>
            </a:endParaRPr>
          </a:p>
        </p:txBody>
      </p:sp>
      <p:pic>
        <p:nvPicPr>
          <p:cNvPr id="6146" name="Picture 2" descr="F:\Презентация ''Первый День Войны''\122411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08" y="1444058"/>
            <a:ext cx="3655764" cy="2439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Презентация ''Первый День Войны''\18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612" y="1448358"/>
            <a:ext cx="4322102" cy="243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:\Презентация ''Первый День Войны''\Sov-tankisti_bayan_1943_SFri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209256"/>
            <a:ext cx="3768836" cy="2420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43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Arial Black" panose="020B0A04020102020204" pitchFamily="34" charset="0"/>
              </a:rPr>
              <a:t>Победа</a:t>
            </a:r>
            <a:endParaRPr lang="ru-RU" b="1" dirty="0">
              <a:latin typeface="Arial Black" panose="020B0A04020102020204" pitchFamily="34" charset="0"/>
            </a:endParaRPr>
          </a:p>
        </p:txBody>
      </p:sp>
      <p:pic>
        <p:nvPicPr>
          <p:cNvPr id="8194" name="Picture 2" descr="F:\Презентация ''Первый День Войны''\nastol.com.ua-475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96" y="1556792"/>
            <a:ext cx="7742828" cy="4355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7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Победа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7170" name="Picture 2" descr="F:\Презентация ''Первый День Войны''\4f42971s-19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26" y="1257672"/>
            <a:ext cx="4296920" cy="254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Презентация ''Первый День Войны''\День-защитника-Отечеств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57673"/>
            <a:ext cx="4133522" cy="254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:\Презентация ''Первый День Войны''\upload-RIAN_00614820.HR.ru-pic4_zoom-1500x1500-78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119" y="4029413"/>
            <a:ext cx="4637906" cy="258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372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Arial Black" panose="020B0A04020102020204" pitchFamily="34" charset="0"/>
              </a:rPr>
              <a:t>Могила неизвестного солдата</a:t>
            </a:r>
            <a:endParaRPr lang="ru-RU" b="1" dirty="0">
              <a:latin typeface="Arial Black" panose="020B0A04020102020204" pitchFamily="34" charset="0"/>
            </a:endParaRPr>
          </a:p>
        </p:txBody>
      </p:sp>
      <p:pic>
        <p:nvPicPr>
          <p:cNvPr id="9218" name="Picture 2" descr="F:\Презентация ''Первый День Войны''\56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004" y="1484784"/>
            <a:ext cx="756084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988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43</TotalTime>
  <Words>34</Words>
  <Application>Microsoft Office PowerPoint</Application>
  <PresentationFormat>Экран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22 Июня 1941 года</vt:lpstr>
      <vt:lpstr>Презентация PowerPoint</vt:lpstr>
      <vt:lpstr>Грозная война</vt:lpstr>
      <vt:lpstr>Грозная война</vt:lpstr>
      <vt:lpstr>Привал</vt:lpstr>
      <vt:lpstr>Победа</vt:lpstr>
      <vt:lpstr>Победа</vt:lpstr>
      <vt:lpstr>Могила неизвестного солдата</vt:lpstr>
      <vt:lpstr>Мир важней всего на свете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Поэтический вечер, посвященный дню неизвестного солдата</dc:title>
  <dc:creator>user</dc:creator>
  <cp:lastModifiedBy>user</cp:lastModifiedBy>
  <cp:revision>22</cp:revision>
  <dcterms:created xsi:type="dcterms:W3CDTF">2019-12-04T19:28:42Z</dcterms:created>
  <dcterms:modified xsi:type="dcterms:W3CDTF">2019-12-04T20:15:40Z</dcterms:modified>
</cp:coreProperties>
</file>