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BA27E-397A-458E-A15A-7D9F219A1408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2D17-ECB1-4DCB-9BB7-13C4DEB3D4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АЙТ\sy19Pu_5d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27749" cy="6663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САЙТ\vhBtjYAXeN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14380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САЙТ\b1Yh22k39X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143931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САЙТ\cOvTur2UCp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78674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САЙТ\KlzYX-0Uj7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50099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САЙТ\lmGSvwK7rJ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0098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САЙТ\TManFuDDqI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571480"/>
            <a:ext cx="657229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САЙТ\Zt_oZSMgL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85804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САЙТ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215106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САЙТ\fh-zWGrnxR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572295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2017-01-21T13:06:11Z</dcterms:created>
  <dcterms:modified xsi:type="dcterms:W3CDTF">2017-01-21T13:23:10Z</dcterms:modified>
</cp:coreProperties>
</file>