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8" r:id="rId7"/>
    <p:sldId id="269" r:id="rId8"/>
    <p:sldId id="260" r:id="rId9"/>
    <p:sldId id="261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482F-3CED-45A1-A2E8-E2818B633CAB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300A-B37D-4CFF-AB8E-53EA924A0E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58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482F-3CED-45A1-A2E8-E2818B633CAB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300A-B37D-4CFF-AB8E-53EA924A0E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380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482F-3CED-45A1-A2E8-E2818B633CAB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300A-B37D-4CFF-AB8E-53EA924A0E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734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482F-3CED-45A1-A2E8-E2818B633CAB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300A-B37D-4CFF-AB8E-53EA924A0E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113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482F-3CED-45A1-A2E8-E2818B633CAB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300A-B37D-4CFF-AB8E-53EA924A0E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57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482F-3CED-45A1-A2E8-E2818B633CAB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300A-B37D-4CFF-AB8E-53EA924A0E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723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482F-3CED-45A1-A2E8-E2818B633CAB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300A-B37D-4CFF-AB8E-53EA924A0E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691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482F-3CED-45A1-A2E8-E2818B633CAB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300A-B37D-4CFF-AB8E-53EA924A0E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460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482F-3CED-45A1-A2E8-E2818B633CAB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300A-B37D-4CFF-AB8E-53EA924A0E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48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482F-3CED-45A1-A2E8-E2818B633CAB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300A-B37D-4CFF-AB8E-53EA924A0E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165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482F-3CED-45A1-A2E8-E2818B633CAB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300A-B37D-4CFF-AB8E-53EA924A0E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875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E482F-3CED-45A1-A2E8-E2818B633CAB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D300A-B37D-4CFF-AB8E-53EA924A0E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613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дрей\Desktop\1618671724_4-phonoteka_org-p-fon-dlya-slaidov-v-prezentatsii-detskie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23813"/>
            <a:ext cx="9191626" cy="690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6206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6221" y="23746"/>
            <a:ext cx="903649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ТИКО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конструктор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свободной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 старших дошкольников с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ОВЗ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/>
          </a:p>
          <a:p>
            <a:endParaRPr lang="ru-RU" dirty="0"/>
          </a:p>
        </p:txBody>
      </p:sp>
      <p:pic>
        <p:nvPicPr>
          <p:cNvPr id="6" name="Picture 2" descr="C:\! РАБОЧАЯ ПАПКА !\РМО ТИКО\фото тико\P10217-1704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64905"/>
            <a:ext cx="4176464" cy="2088232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! РАБОЧАЯ ПАПКА !\РМО ТИКО\фото тико\P10208-1051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469" y="1700809"/>
            <a:ext cx="4138506" cy="2088232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! РАБОЧАЯ ПАПКА !\РМО ТИКО\фото тико\P10202-1613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470" y="4221089"/>
            <a:ext cx="4138506" cy="216024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95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дрей\Desktop\1618671724_4-phonoteka_org-p-fon-dlya-slaidov-v-prezentatsii-detskie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9276"/>
            <a:ext cx="9260642" cy="693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6206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533296" y="93167"/>
            <a:ext cx="59647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предметно-пространственная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 descr="C:\! РАБОЧАЯ ПАПКА !\РМО ТИКО\фото тико\P11108-0824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294" y="1809657"/>
            <a:ext cx="2533923" cy="3566497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! РАБОЧАЯ ПАПКА !\РМО ТИКО\фото тико\P11108-0823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610" y="2132856"/>
            <a:ext cx="2321635" cy="3849271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! РАБОЧАЯ ПАПКА !\РМО ТИКО\фото тико\P11108-0823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2378610" cy="3755512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475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дрей\Desktop\1618671724_4-phonoteka_org-p-fon-dlya-slaidov-v-prezentatsii-detskie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449" y="-27384"/>
            <a:ext cx="9228075" cy="693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6206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533296" y="93167"/>
            <a:ext cx="59647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предметно-пространственная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! РАБОЧАЯ ПАПКА !\РМО ТИКО\фото тико\P11026-1023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347" y="2067385"/>
            <a:ext cx="3198613" cy="2802115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! РАБОЧАЯ ПАПКА !\РМО ТИКО\фото тико\P11025-1641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04" y="1426145"/>
            <a:ext cx="2637812" cy="1597355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! РАБОЧАЯ ПАПКА !\РМО ТИКО\фото тико\P11026-1023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04" y="3212976"/>
            <a:ext cx="2637812" cy="1984809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! РАБОЧАЯ ПАПКА !\РМО ТИКО\фото тико\P11026-10232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723" y="1428134"/>
            <a:ext cx="2160240" cy="2183155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! РАБОЧАЯ ПАПКА !\РМО ТИКО\фото тико\P11026-102308 - копия - копия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761" y="3964734"/>
            <a:ext cx="1494163" cy="2466102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93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дрей\Desktop\1618671724_4-phonoteka_org-p-fon-dlya-slaidov-v-prezentatsii-detskie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6206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533296" y="93167"/>
            <a:ext cx="59647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предметно-пространственная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C:\! РАБОЧАЯ ПАПКА !\РМО ТИКО\фото тико\P11027-151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661" y="1218116"/>
            <a:ext cx="3456384" cy="1859447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! РАБОЧАЯ ПАПКА !\РМО ТИКО\фото тико\P11108-1649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77001"/>
            <a:ext cx="3419858" cy="1856857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! РАБОЧАЯ ПАПКА !\РМО ТИКО\фото тико\P11108-1649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827" y="1772816"/>
            <a:ext cx="1944216" cy="3888431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! РАБОЧАЯ ПАПКА !\РМО ТИКО\фото тико\P11108-17502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439601"/>
            <a:ext cx="2726004" cy="1932736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1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дрей\Desktop\1618671724_4-phonoteka_org-p-fon-dlya-slaidov-v-prezentatsii-detskie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" y="0"/>
            <a:ext cx="9191626" cy="690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6206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9994" y="143634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ТИКО-конструктора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другими конструкторами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C:\! РАБОЧАЯ ПАПКА !\РМО ТИКО\фото тико\P11112-0930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470" y="4221088"/>
            <a:ext cx="4138506" cy="2376264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! РАБОЧАЯ ПАПКА !\РМО ТИКО\фото тико\P10208-1114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383567"/>
            <a:ext cx="4088179" cy="2664296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! РАБОЧАЯ ПАПКА !\РМО ТИКО\фото тико\P11112-0939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02" y="1075155"/>
            <a:ext cx="2582105" cy="4334065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13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дрей\Desktop\1618671724_4-phonoteka_org-p-fon-dlya-slaidov-v-prezentatsii-detskie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26"/>
            <a:ext cx="9191626" cy="690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6206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74370" y="143634"/>
            <a:ext cx="85952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ТИКО-конструктора перед другими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конструкторами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! РАБОЧАЯ ПАПКА !\РМО ТИКО\фото тико\P11112-0935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01" y="2259999"/>
            <a:ext cx="3683795" cy="2290376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! РАБОЧАЯ ПАПКА !\РМО ТИКО\фото тико\P11112-1050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139" y="1916832"/>
            <a:ext cx="2232248" cy="4015825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! РАБОЧАЯ ПАПКА !\РМО ТИКО\фото тико\P10208-1103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577738"/>
            <a:ext cx="2392625" cy="3654897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61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дрей\Desktop\1618671724_4-phonoteka_org-p-fon-dlya-slaidov-v-prezentatsii-detskie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26"/>
            <a:ext cx="9191626" cy="690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6206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74370" y="143634"/>
            <a:ext cx="85952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ТИКО-конструктора перед другими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конструкторами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! РАБОЧАЯ ПАПКА !\РМО ТИКО\фото тико\P10208-1051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2557438" cy="3728744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! РАБОЧАЯ ПАПКА !\РМО ТИКО\фото тико\P11018-1611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340768"/>
            <a:ext cx="2376264" cy="3728744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! РАБОЧАЯ ПАПКА !\РМО ТИКО\фото тико\P11112-09425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616692"/>
            <a:ext cx="2739759" cy="3241409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81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дрей\Desktop\1618671724_4-phonoteka_org-p-fon-dlya-slaidov-v-prezentatsii-detskie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23813"/>
            <a:ext cx="9191626" cy="690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6206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35688" y="128245"/>
            <a:ext cx="6999545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  образовательных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областей с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ТИКО - конструированием  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18799" y="1145640"/>
            <a:ext cx="4274247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/>
              <a:t> </a:t>
            </a:r>
            <a:r>
              <a:rPr lang="ru-RU" sz="2800" b="1" dirty="0"/>
              <a:t>познавательное развитие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468307" y="1420907"/>
            <a:ext cx="3039615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/>
              <a:t> </a:t>
            </a:r>
            <a:r>
              <a:rPr lang="ru-RU" sz="2800" b="1" dirty="0"/>
              <a:t>речевое развитие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81942" y="2094348"/>
            <a:ext cx="6256777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sz="2800" b="1" dirty="0"/>
              <a:t>художественно-эстетическое развитие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969517" y="3933056"/>
            <a:ext cx="353840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b="1" dirty="0"/>
              <a:t>физическое развитие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04143" y="4630163"/>
            <a:ext cx="6519605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b="1" dirty="0" smtClean="0"/>
              <a:t>социально-коммуникативное </a:t>
            </a:r>
            <a:r>
              <a:rPr lang="ru-RU" sz="2800" dirty="0" smtClean="0"/>
              <a:t> </a:t>
            </a:r>
            <a:r>
              <a:rPr lang="ru-RU" sz="2800" b="1" dirty="0"/>
              <a:t>развитие</a:t>
            </a:r>
            <a:r>
              <a:rPr lang="ru-RU" sz="2800" dirty="0"/>
              <a:t> 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1857475" y="3044279"/>
            <a:ext cx="54290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ТИКО - КОНСТРУКТОР</a:t>
            </a:r>
            <a:endParaRPr lang="ru-RU" sz="4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47" name="Соединительная линия уступом 46"/>
          <p:cNvCxnSpPr>
            <a:stCxn id="8" idx="2"/>
          </p:cNvCxnSpPr>
          <p:nvPr/>
        </p:nvCxnSpPr>
        <p:spPr>
          <a:xfrm rot="5400000">
            <a:off x="3124024" y="2726671"/>
            <a:ext cx="595410" cy="37720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Соединительная линия уступом 54"/>
          <p:cNvCxnSpPr/>
          <p:nvPr/>
        </p:nvCxnSpPr>
        <p:spPr>
          <a:xfrm rot="16200000" flipH="1">
            <a:off x="3940344" y="3837320"/>
            <a:ext cx="648906" cy="60170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Соединительная линия уступом 62"/>
          <p:cNvCxnSpPr>
            <a:endCxn id="9" idx="0"/>
          </p:cNvCxnSpPr>
          <p:nvPr/>
        </p:nvCxnSpPr>
        <p:spPr>
          <a:xfrm rot="16200000" flipH="1">
            <a:off x="6594703" y="3789039"/>
            <a:ext cx="288032" cy="1"/>
          </a:xfrm>
          <a:prstGeom prst="bentConnector3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Соединительная линия уступом 1024"/>
          <p:cNvCxnSpPr>
            <a:stCxn id="45" idx="3"/>
          </p:cNvCxnSpPr>
          <p:nvPr/>
        </p:nvCxnSpPr>
        <p:spPr>
          <a:xfrm flipV="1">
            <a:off x="7286525" y="2094348"/>
            <a:ext cx="957883" cy="1334652"/>
          </a:xfrm>
          <a:prstGeom prst="bentConnector2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0" name="Соединительная линия уступом 1039"/>
          <p:cNvCxnSpPr>
            <a:stCxn id="6" idx="1"/>
            <a:endCxn id="45" idx="1"/>
          </p:cNvCxnSpPr>
          <p:nvPr/>
        </p:nvCxnSpPr>
        <p:spPr>
          <a:xfrm rot="10800000" flipH="1" flipV="1">
            <a:off x="718799" y="1407250"/>
            <a:ext cx="1138676" cy="2021750"/>
          </a:xfrm>
          <a:prstGeom prst="bentConnector3">
            <a:avLst>
              <a:gd name="adj1" fmla="val -30273"/>
            </a:avLst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05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дрей\Desktop\1618671724_4-phonoteka_org-p-fon-dlya-slaidov-v-prezentatsii-detskie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6206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35688" y="128245"/>
            <a:ext cx="6999545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  образовательных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областей с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ТИКО - конструированием  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Picture 2" descr="E:\700-nw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529" y="1427899"/>
            <a:ext cx="2693640" cy="269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65" y="1547811"/>
            <a:ext cx="2448620" cy="3040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E:\700-n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133" y="1547136"/>
            <a:ext cx="1800200" cy="257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430" y="3933057"/>
            <a:ext cx="2873664" cy="2805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566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дрей\Desktop\1618671724_4-phonoteka_org-p-fon-dlya-slaidov-v-prezentatsii-detskie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6206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35688" y="128245"/>
            <a:ext cx="6999545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  образовательных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областей с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ТИКО - конструированием  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487" y="3238999"/>
            <a:ext cx="2330921" cy="169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59351"/>
            <a:ext cx="1994658" cy="16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E:\p_1_1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03" y="3212976"/>
            <a:ext cx="1705372" cy="170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616" y="4926500"/>
            <a:ext cx="1879744" cy="170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297" y="1394356"/>
            <a:ext cx="2646175" cy="1470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078725"/>
            <a:ext cx="2448272" cy="1421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178" y="1358216"/>
            <a:ext cx="1537270" cy="1506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620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дрей\Desktop\1618671724_4-phonoteka_org-p-fon-dlya-slaidov-v-prezentatsii-detskie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025" y="-42167"/>
            <a:ext cx="9224130" cy="693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6206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281318" y="50778"/>
            <a:ext cx="6416308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предметно-пространственная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050" name="Picture 2" descr="C:\! РАБОЧАЯ ПАПКА !\РМО ТИКО\фото тико\P10218-1811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43" y="1235064"/>
            <a:ext cx="3419858" cy="1963992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! РАБОЧАЯ ПАПКА !\РМО ТИКО\фото тико\P11112-0930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35064"/>
            <a:ext cx="3486139" cy="1967033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! РАБОЧАЯ ПАПКА !\РМО ТИКО\фото тико\P10218-1810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785" y="3357763"/>
            <a:ext cx="1728192" cy="3095569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! РАБОЧАЯ ПАПКА !\РМО ТИКО\фото тико\P11021-08083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22" y="3357767"/>
            <a:ext cx="1598218" cy="3120073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! РАБОЧАЯ ПАПКА !\РМО ТИКО\фото тико\P11025-16405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44" y="3437988"/>
            <a:ext cx="3419858" cy="1863219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97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дрей\Desktop\1618671724_4-phonoteka_org-p-fon-dlya-slaidov-v-prezentatsii-detskie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1626" cy="690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6206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533296" y="93167"/>
            <a:ext cx="59647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предметно-пространственная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! РАБОЧАЯ ПАПКА !\РМО ТИКО\фото тико\P11021-0809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5"/>
            <a:ext cx="3428184" cy="1900765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! РАБОЧАЯ ПАПКА !\РМО ТИКО\фото тико\P11021-0810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830" y="1844824"/>
            <a:ext cx="1983161" cy="3574985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! РАБОЧАЯ ПАПКА !\РМО ТИКО\фото тико\P11021-0810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25" y="3516052"/>
            <a:ext cx="2736789" cy="189070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! РАБОЧАЯ ПАПКА !\РМО ТИКО\фото тико\P11021-08120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683" y="1412775"/>
            <a:ext cx="1881543" cy="2318994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! РАБОЧАЯ ПАПКА !\РМО ТИКО\фото тико\P11021-08115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891483"/>
            <a:ext cx="1881543" cy="2837714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24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84</Words>
  <Application>Microsoft Office PowerPoint</Application>
  <PresentationFormat>Экран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user</cp:lastModifiedBy>
  <cp:revision>85</cp:revision>
  <dcterms:created xsi:type="dcterms:W3CDTF">2021-11-14T12:22:52Z</dcterms:created>
  <dcterms:modified xsi:type="dcterms:W3CDTF">2021-11-23T18:21:49Z</dcterms:modified>
</cp:coreProperties>
</file>